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ato" charset="1" panose="020F05020202040302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9721" y="1028700"/>
            <a:ext cx="6912864" cy="8229600"/>
          </a:xfrm>
          <a:custGeom>
            <a:avLst/>
            <a:gdLst/>
            <a:ahLst/>
            <a:cxnLst/>
            <a:rect r="r" b="b" t="t" l="l"/>
            <a:pathLst>
              <a:path h="8229600" w="6912864">
                <a:moveTo>
                  <a:pt x="0" y="0"/>
                </a:moveTo>
                <a:lnTo>
                  <a:pt x="6912864" y="0"/>
                </a:lnTo>
                <a:lnTo>
                  <a:pt x="69128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44539" y="3436484"/>
            <a:ext cx="6850516" cy="6850516"/>
          </a:xfrm>
          <a:custGeom>
            <a:avLst/>
            <a:gdLst/>
            <a:ahLst/>
            <a:cxnLst/>
            <a:rect r="r" b="b" t="t" l="l"/>
            <a:pathLst>
              <a:path h="6850516" w="6850516">
                <a:moveTo>
                  <a:pt x="0" y="0"/>
                </a:moveTo>
                <a:lnTo>
                  <a:pt x="6850516" y="0"/>
                </a:lnTo>
                <a:lnTo>
                  <a:pt x="6850516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自我介紹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3016" y="1015945"/>
            <a:ext cx="9271055" cy="9271055"/>
          </a:xfrm>
          <a:custGeom>
            <a:avLst/>
            <a:gdLst/>
            <a:ahLst/>
            <a:cxnLst/>
            <a:rect r="r" b="b" t="t" l="l"/>
            <a:pathLst>
              <a:path h="9271055" w="9271055">
                <a:moveTo>
                  <a:pt x="0" y="0"/>
                </a:moveTo>
                <a:lnTo>
                  <a:pt x="9271055" y="0"/>
                </a:lnTo>
                <a:lnTo>
                  <a:pt x="9271055" y="9271055"/>
                </a:lnTo>
                <a:lnTo>
                  <a:pt x="0" y="9271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1.目標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7834" y="940763"/>
            <a:ext cx="9346237" cy="9346237"/>
          </a:xfrm>
          <a:custGeom>
            <a:avLst/>
            <a:gdLst/>
            <a:ahLst/>
            <a:cxnLst/>
            <a:rect r="r" b="b" t="t" l="l"/>
            <a:pathLst>
              <a:path h="9346237" w="9346237">
                <a:moveTo>
                  <a:pt x="0" y="0"/>
                </a:moveTo>
                <a:lnTo>
                  <a:pt x="9346237" y="0"/>
                </a:lnTo>
                <a:lnTo>
                  <a:pt x="9346237" y="9346237"/>
                </a:lnTo>
                <a:lnTo>
                  <a:pt x="0" y="934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65" t="0" r="-221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2.阻礙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61516" y="-332698"/>
            <a:ext cx="7413790" cy="7413790"/>
          </a:xfrm>
          <a:custGeom>
            <a:avLst/>
            <a:gdLst/>
            <a:ahLst/>
            <a:cxnLst/>
            <a:rect r="r" b="b" t="t" l="l"/>
            <a:pathLst>
              <a:path h="7413790" w="7413790">
                <a:moveTo>
                  <a:pt x="0" y="0"/>
                </a:moveTo>
                <a:lnTo>
                  <a:pt x="7413791" y="0"/>
                </a:lnTo>
                <a:lnTo>
                  <a:pt x="7413791" y="7413791"/>
                </a:lnTo>
                <a:lnTo>
                  <a:pt x="0" y="741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84071" y="0"/>
            <a:ext cx="12784071" cy="10287000"/>
            <a:chOff x="0" y="0"/>
            <a:chExt cx="3366998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58388" y="1161318"/>
            <a:ext cx="9125682" cy="9125682"/>
          </a:xfrm>
          <a:custGeom>
            <a:avLst/>
            <a:gdLst/>
            <a:ahLst/>
            <a:cxnLst/>
            <a:rect r="r" b="b" t="t" l="l"/>
            <a:pathLst>
              <a:path h="9125682" w="9125682">
                <a:moveTo>
                  <a:pt x="0" y="0"/>
                </a:moveTo>
                <a:lnTo>
                  <a:pt x="9125683" y="0"/>
                </a:lnTo>
                <a:lnTo>
                  <a:pt x="9125683" y="9125682"/>
                </a:lnTo>
                <a:lnTo>
                  <a:pt x="0" y="9125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3.努力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0613" y="820518"/>
            <a:ext cx="9393458" cy="9466482"/>
          </a:xfrm>
          <a:custGeom>
            <a:avLst/>
            <a:gdLst/>
            <a:ahLst/>
            <a:cxnLst/>
            <a:rect r="r" b="b" t="t" l="l"/>
            <a:pathLst>
              <a:path h="9466482" w="9393458">
                <a:moveTo>
                  <a:pt x="0" y="0"/>
                </a:moveTo>
                <a:lnTo>
                  <a:pt x="9393458" y="0"/>
                </a:lnTo>
                <a:lnTo>
                  <a:pt x="9393458" y="9466482"/>
                </a:lnTo>
                <a:lnTo>
                  <a:pt x="0" y="946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7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4.結果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5.意外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56509" y="1671640"/>
            <a:ext cx="8727561" cy="8615360"/>
          </a:xfrm>
          <a:custGeom>
            <a:avLst/>
            <a:gdLst/>
            <a:ahLst/>
            <a:cxnLst/>
            <a:rect r="r" b="b" t="t" l="l"/>
            <a:pathLst>
              <a:path h="8615360" w="8727561">
                <a:moveTo>
                  <a:pt x="0" y="0"/>
                </a:moveTo>
                <a:lnTo>
                  <a:pt x="8727562" y="0"/>
                </a:lnTo>
                <a:lnTo>
                  <a:pt x="8727562" y="8615360"/>
                </a:lnTo>
                <a:lnTo>
                  <a:pt x="0" y="861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8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6.轉彎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93384" y="1096313"/>
            <a:ext cx="9190687" cy="9190687"/>
          </a:xfrm>
          <a:custGeom>
            <a:avLst/>
            <a:gdLst/>
            <a:ahLst/>
            <a:cxnLst/>
            <a:rect r="r" b="b" t="t" l="l"/>
            <a:pathLst>
              <a:path h="9190687" w="9190687">
                <a:moveTo>
                  <a:pt x="0" y="0"/>
                </a:moveTo>
                <a:lnTo>
                  <a:pt x="9190687" y="0"/>
                </a:lnTo>
                <a:lnTo>
                  <a:pt x="9190687" y="9190687"/>
                </a:lnTo>
                <a:lnTo>
                  <a:pt x="0" y="9190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4012" y="1136941"/>
            <a:ext cx="9150059" cy="9150059"/>
          </a:xfrm>
          <a:custGeom>
            <a:avLst/>
            <a:gdLst/>
            <a:ahLst/>
            <a:cxnLst/>
            <a:rect r="r" b="b" t="t" l="l"/>
            <a:pathLst>
              <a:path h="9150059" w="9150059">
                <a:moveTo>
                  <a:pt x="0" y="0"/>
                </a:moveTo>
                <a:lnTo>
                  <a:pt x="9150059" y="0"/>
                </a:lnTo>
                <a:lnTo>
                  <a:pt x="9150059" y="9150059"/>
                </a:lnTo>
                <a:lnTo>
                  <a:pt x="0" y="9150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7.結局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DAGVexNd9Vo</dc:identifier>
  <dcterms:modified xsi:type="dcterms:W3CDTF">2011-08-01T06:04:30Z</dcterms:modified>
  <cp:revision>1</cp:revision>
  <dc:title>動態捕捉hw1</dc:title>
</cp:coreProperties>
</file>